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1 – Niveau 2A (problème 1 jour 3)</a:t>
            </a:r>
          </a:p>
          <a:p>
            <a:endParaRPr lang="fr-FR" sz="2000" dirty="0"/>
          </a:p>
          <a:p>
            <a:pPr fontAlgn="base"/>
            <a:r>
              <a:rPr lang="fr-FR" sz="2800" b="1" u="sng" dirty="0"/>
              <a:t>Le Petit Chaperon rouge 2</a:t>
            </a:r>
            <a:endParaRPr lang="fr-FR" sz="2800" dirty="0"/>
          </a:p>
          <a:p>
            <a:pPr fontAlgn="base"/>
            <a:r>
              <a:rPr lang="fr-FR" sz="2800" dirty="0"/>
              <a:t>Le Petit Chaperon rouge ramasse des provisions pour sa grand-mère.</a:t>
            </a:r>
          </a:p>
          <a:p>
            <a:pPr fontAlgn="base"/>
            <a:r>
              <a:rPr lang="fr-FR" sz="2800" dirty="0"/>
              <a:t>Dans son panier, elle met ces poires :</a:t>
            </a:r>
          </a:p>
          <a:p>
            <a:pPr fontAlgn="base"/>
            <a:endParaRPr lang="fr-FR" sz="2800" i="1" dirty="0"/>
          </a:p>
          <a:p>
            <a:pPr fontAlgn="base"/>
            <a:endParaRPr lang="fr-FR" sz="2800" i="1" dirty="0"/>
          </a:p>
          <a:p>
            <a:pPr fontAlgn="base"/>
            <a:endParaRPr lang="fr-FR" sz="2800" i="1" dirty="0"/>
          </a:p>
          <a:p>
            <a:pPr fontAlgn="base"/>
            <a:endParaRPr lang="fr-FR" sz="2800" i="1" dirty="0"/>
          </a:p>
          <a:p>
            <a:pPr fontAlgn="base"/>
            <a:endParaRPr lang="fr-FR" sz="2800" i="1" dirty="0"/>
          </a:p>
          <a:p>
            <a:pPr fontAlgn="base"/>
            <a:endParaRPr lang="fr-FR" sz="2800" i="1" dirty="0"/>
          </a:p>
          <a:p>
            <a:pPr fontAlgn="base"/>
            <a:r>
              <a:rPr lang="fr-FR" sz="2800" dirty="0"/>
              <a:t>Elle met également 11 figues et 29 châtaignes.</a:t>
            </a:r>
          </a:p>
          <a:p>
            <a:r>
              <a:rPr lang="fr-FR" sz="2800" dirty="0"/>
              <a:t>Combien de fruits a-t-elle ramassés en tout ?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AB4EC06-4203-4CB1-9262-5F246E5EF3A0}"/>
              </a:ext>
            </a:extLst>
          </p:cNvPr>
          <p:cNvGrpSpPr>
            <a:grpSpLocks/>
          </p:cNvGrpSpPr>
          <p:nvPr/>
        </p:nvGrpSpPr>
        <p:grpSpPr>
          <a:xfrm>
            <a:off x="2691084" y="2939142"/>
            <a:ext cx="6809832" cy="2505515"/>
            <a:chOff x="0" y="0"/>
            <a:chExt cx="2255400" cy="715680"/>
          </a:xfrm>
        </p:grpSpPr>
        <p:pic>
          <p:nvPicPr>
            <p:cNvPr id="11" name="Image 10" descr="Poires, Fond D'Écran Windows">
              <a:extLst>
                <a:ext uri="{FF2B5EF4-FFF2-40B4-BE49-F238E27FC236}">
                  <a16:creationId xmlns:a16="http://schemas.microsoft.com/office/drawing/2014/main" id="{06C6203C-CD36-40BE-AC1A-3A32D50F61A4}"/>
                </a:ext>
              </a:extLst>
            </p:cNvPr>
            <p:cNvPicPr/>
            <p:nvPr/>
          </p:nvPicPr>
          <p:blipFill>
            <a:blip r:embed="rId3"/>
            <a:srcRect t="7586" b="41773"/>
            <a:stretch/>
          </p:blipFill>
          <p:spPr>
            <a:xfrm>
              <a:off x="0" y="0"/>
              <a:ext cx="1058400" cy="356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" name="Image 11" descr="Poires, Fond D'Écran Windows">
              <a:extLst>
                <a:ext uri="{FF2B5EF4-FFF2-40B4-BE49-F238E27FC236}">
                  <a16:creationId xmlns:a16="http://schemas.microsoft.com/office/drawing/2014/main" id="{1151FC4E-DA8F-4DB6-A36F-0D23FBDDA911}"/>
                </a:ext>
              </a:extLst>
            </p:cNvPr>
            <p:cNvPicPr/>
            <p:nvPr/>
          </p:nvPicPr>
          <p:blipFill>
            <a:blip r:embed="rId4"/>
            <a:srcRect t="7611" b="41763"/>
            <a:stretch/>
          </p:blipFill>
          <p:spPr>
            <a:xfrm>
              <a:off x="1173960" y="7560"/>
              <a:ext cx="1081440" cy="365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" name="Image 12" descr="Poires, Fond D'Écran Windows">
              <a:extLst>
                <a:ext uri="{FF2B5EF4-FFF2-40B4-BE49-F238E27FC236}">
                  <a16:creationId xmlns:a16="http://schemas.microsoft.com/office/drawing/2014/main" id="{62542BAC-2D61-4FE9-BA30-2DEBB014EA4F}"/>
                </a:ext>
              </a:extLst>
            </p:cNvPr>
            <p:cNvPicPr/>
            <p:nvPr/>
          </p:nvPicPr>
          <p:blipFill>
            <a:blip r:embed="rId3"/>
            <a:srcRect t="7586" b="41773"/>
            <a:stretch/>
          </p:blipFill>
          <p:spPr>
            <a:xfrm>
              <a:off x="7560" y="358920"/>
              <a:ext cx="1058400" cy="356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" name="Image 13" descr="Poires, Fond D'Écran Windows">
              <a:extLst>
                <a:ext uri="{FF2B5EF4-FFF2-40B4-BE49-F238E27FC236}">
                  <a16:creationId xmlns:a16="http://schemas.microsoft.com/office/drawing/2014/main" id="{3CB1F3CA-0D16-4FCE-9461-7237C1FC7C57}"/>
                </a:ext>
              </a:extLst>
            </p:cNvPr>
            <p:cNvPicPr/>
            <p:nvPr/>
          </p:nvPicPr>
          <p:blipFill>
            <a:blip r:embed="rId3"/>
            <a:srcRect t="7586" b="41773"/>
            <a:stretch/>
          </p:blipFill>
          <p:spPr>
            <a:xfrm>
              <a:off x="1189440" y="343080"/>
              <a:ext cx="1058400" cy="35748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46998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1 – Niveau 2A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Blanche -Neige 2</a:t>
            </a:r>
            <a:endParaRPr lang="fr-FR" sz="3200" dirty="0"/>
          </a:p>
          <a:p>
            <a:pPr fontAlgn="base"/>
            <a:r>
              <a:rPr lang="fr-FR" sz="3200" dirty="0"/>
              <a:t>Pour le goûter, Blanche-Neige et les sept nains mangent ces poires :</a:t>
            </a:r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r>
              <a:rPr lang="fr-FR" sz="3200" dirty="0"/>
              <a:t>A la fin du goûter, il y a encore 45 poires dans la cuisine. Combien de poires y avait-il avant le goûter ?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401B6C3A-49C3-442C-AC38-DE2E0E674C5F}"/>
              </a:ext>
            </a:extLst>
          </p:cNvPr>
          <p:cNvGrpSpPr>
            <a:grpSpLocks/>
          </p:cNvGrpSpPr>
          <p:nvPr/>
        </p:nvGrpSpPr>
        <p:grpSpPr>
          <a:xfrm>
            <a:off x="2691084" y="2924776"/>
            <a:ext cx="6809832" cy="2505515"/>
            <a:chOff x="0" y="0"/>
            <a:chExt cx="2255400" cy="715680"/>
          </a:xfrm>
        </p:grpSpPr>
        <p:pic>
          <p:nvPicPr>
            <p:cNvPr id="12" name="Image 11" descr="Poires, Fond D'Écran Windows">
              <a:extLst>
                <a:ext uri="{FF2B5EF4-FFF2-40B4-BE49-F238E27FC236}">
                  <a16:creationId xmlns:a16="http://schemas.microsoft.com/office/drawing/2014/main" id="{8EA601F7-98FC-4F06-8872-D041BCF8EFB8}"/>
                </a:ext>
              </a:extLst>
            </p:cNvPr>
            <p:cNvPicPr/>
            <p:nvPr/>
          </p:nvPicPr>
          <p:blipFill>
            <a:blip r:embed="rId3"/>
            <a:srcRect t="7586" b="41773"/>
            <a:stretch/>
          </p:blipFill>
          <p:spPr>
            <a:xfrm>
              <a:off x="0" y="0"/>
              <a:ext cx="1058400" cy="356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" name="Image 12" descr="Poires, Fond D'Écran Windows">
              <a:extLst>
                <a:ext uri="{FF2B5EF4-FFF2-40B4-BE49-F238E27FC236}">
                  <a16:creationId xmlns:a16="http://schemas.microsoft.com/office/drawing/2014/main" id="{6268B835-DD86-4B40-9425-A0DC69D87DF1}"/>
                </a:ext>
              </a:extLst>
            </p:cNvPr>
            <p:cNvPicPr/>
            <p:nvPr/>
          </p:nvPicPr>
          <p:blipFill>
            <a:blip r:embed="rId4"/>
            <a:srcRect t="7611" b="41763"/>
            <a:stretch/>
          </p:blipFill>
          <p:spPr>
            <a:xfrm>
              <a:off x="1173960" y="7560"/>
              <a:ext cx="1081440" cy="365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" name="Image 13" descr="Poires, Fond D'Écran Windows">
              <a:extLst>
                <a:ext uri="{FF2B5EF4-FFF2-40B4-BE49-F238E27FC236}">
                  <a16:creationId xmlns:a16="http://schemas.microsoft.com/office/drawing/2014/main" id="{E3CB1A11-4EA2-4113-98E8-580E80EE7A13}"/>
                </a:ext>
              </a:extLst>
            </p:cNvPr>
            <p:cNvPicPr/>
            <p:nvPr/>
          </p:nvPicPr>
          <p:blipFill>
            <a:blip r:embed="rId3"/>
            <a:srcRect t="7586" b="41773"/>
            <a:stretch/>
          </p:blipFill>
          <p:spPr>
            <a:xfrm>
              <a:off x="7560" y="358920"/>
              <a:ext cx="1058400" cy="356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5" name="Image 14" descr="Poires, Fond D'Écran Windows">
              <a:extLst>
                <a:ext uri="{FF2B5EF4-FFF2-40B4-BE49-F238E27FC236}">
                  <a16:creationId xmlns:a16="http://schemas.microsoft.com/office/drawing/2014/main" id="{25BA6486-A483-4ED2-A336-F278078BB4D0}"/>
                </a:ext>
              </a:extLst>
            </p:cNvPr>
            <p:cNvPicPr/>
            <p:nvPr/>
          </p:nvPicPr>
          <p:blipFill rotWithShape="1">
            <a:blip r:embed="rId3"/>
            <a:srcRect t="7586" r="39850" b="41773"/>
            <a:stretch/>
          </p:blipFill>
          <p:spPr>
            <a:xfrm>
              <a:off x="1189440" y="343080"/>
              <a:ext cx="636630" cy="35748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35186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1 – Niveau 2A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5636D9F8-BEA6-427F-AC97-F930D408B7A2}"/>
              </a:ext>
            </a:extLst>
          </p:cNvPr>
          <p:cNvGrpSpPr>
            <a:grpSpLocks/>
          </p:cNvGrpSpPr>
          <p:nvPr/>
        </p:nvGrpSpPr>
        <p:grpSpPr>
          <a:xfrm>
            <a:off x="1121540" y="1679510"/>
            <a:ext cx="10319657" cy="3872204"/>
            <a:chOff x="0" y="0"/>
            <a:chExt cx="4556520" cy="1508760"/>
          </a:xfrm>
        </p:grpSpPr>
        <p:pic>
          <p:nvPicPr>
            <p:cNvPr id="12" name="Image 11" descr="Poires, Fond D'Écran Windows">
              <a:extLst>
                <a:ext uri="{FF2B5EF4-FFF2-40B4-BE49-F238E27FC236}">
                  <a16:creationId xmlns:a16="http://schemas.microsoft.com/office/drawing/2014/main" id="{5F7F453E-FEFB-45E3-8827-0F20F6A4EB12}"/>
                </a:ext>
              </a:extLst>
            </p:cNvPr>
            <p:cNvPicPr/>
            <p:nvPr/>
          </p:nvPicPr>
          <p:blipFill>
            <a:blip r:embed="rId3"/>
            <a:srcRect t="7593" b="41776"/>
            <a:stretch/>
          </p:blipFill>
          <p:spPr>
            <a:xfrm>
              <a:off x="0" y="0"/>
              <a:ext cx="2139480" cy="7531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" name="Image 12" descr="Poires, Fond D'Écran Windows">
              <a:extLst>
                <a:ext uri="{FF2B5EF4-FFF2-40B4-BE49-F238E27FC236}">
                  <a16:creationId xmlns:a16="http://schemas.microsoft.com/office/drawing/2014/main" id="{4603F08F-7FAA-47F3-AFE4-D774A247F33E}"/>
                </a:ext>
              </a:extLst>
            </p:cNvPr>
            <p:cNvPicPr/>
            <p:nvPr/>
          </p:nvPicPr>
          <p:blipFill>
            <a:blip r:embed="rId4"/>
            <a:srcRect t="7596" b="41765"/>
            <a:stretch/>
          </p:blipFill>
          <p:spPr>
            <a:xfrm>
              <a:off x="2370960" y="15840"/>
              <a:ext cx="2185560" cy="770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" name="Image 13" descr="Poires, Fond D'Écran Windows">
              <a:extLst>
                <a:ext uri="{FF2B5EF4-FFF2-40B4-BE49-F238E27FC236}">
                  <a16:creationId xmlns:a16="http://schemas.microsoft.com/office/drawing/2014/main" id="{91BB9D89-E88A-47CF-B0ED-CC3285EFE8FE}"/>
                </a:ext>
              </a:extLst>
            </p:cNvPr>
            <p:cNvPicPr/>
            <p:nvPr/>
          </p:nvPicPr>
          <p:blipFill>
            <a:blip r:embed="rId3"/>
            <a:srcRect t="7593" b="41776"/>
            <a:stretch/>
          </p:blipFill>
          <p:spPr>
            <a:xfrm>
              <a:off x="15120" y="755640"/>
              <a:ext cx="2139480" cy="7531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5" name="Image 14" descr="Poires, Fond D'Écran Windows">
              <a:extLst>
                <a:ext uri="{FF2B5EF4-FFF2-40B4-BE49-F238E27FC236}">
                  <a16:creationId xmlns:a16="http://schemas.microsoft.com/office/drawing/2014/main" id="{D4042967-9D65-41D9-90A0-010649FE2C23}"/>
                </a:ext>
              </a:extLst>
            </p:cNvPr>
            <p:cNvPicPr/>
            <p:nvPr/>
          </p:nvPicPr>
          <p:blipFill>
            <a:blip r:embed="rId3"/>
            <a:srcRect t="7593" b="41776"/>
            <a:stretch/>
          </p:blipFill>
          <p:spPr>
            <a:xfrm>
              <a:off x="2401560" y="723240"/>
              <a:ext cx="2139480" cy="75384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145</Words>
  <Application>Microsoft Office PowerPoint</Application>
  <PresentationFormat>Grand écran</PresentationFormat>
  <Paragraphs>41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20</cp:revision>
  <dcterms:created xsi:type="dcterms:W3CDTF">2024-01-15T15:53:14Z</dcterms:created>
  <dcterms:modified xsi:type="dcterms:W3CDTF">2024-11-08T16:14:52Z</dcterms:modified>
</cp:coreProperties>
</file>